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920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Custom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Jeff Adkisson</cp:lastModifiedBy>
  <cp:revision>1</cp:revision>
  <dcterms:created xsi:type="dcterms:W3CDTF">2006-08-16T00:00:00Z</dcterms:created>
  <dcterms:modified xsi:type="dcterms:W3CDTF">2026-02-17T20:32:27Z</dcterms:modified>
</cp:coreProperties>
</file>